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64" r:id="rId4"/>
    <p:sldId id="258" r:id="rId5"/>
    <p:sldId id="260" r:id="rId6"/>
    <p:sldId id="261" r:id="rId7"/>
    <p:sldId id="262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D9208-2445-CD51-6976-ECEE6ECA485C}" v="4" dt="2024-03-04T14:20:21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110C93-4BFF-43EF-A7D5-F9A495648D0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D86F881-521A-4E63-980C-B2CB9CBADB8E}">
      <dgm:prSet/>
      <dgm:spPr/>
      <dgm:t>
        <a:bodyPr/>
        <a:lstStyle/>
        <a:p>
          <a:r>
            <a:rPr lang="en-US"/>
            <a:t>Aws S3</a:t>
          </a:r>
        </a:p>
      </dgm:t>
    </dgm:pt>
    <dgm:pt modelId="{B9AA334D-E798-4BBB-813A-3D4D236E3C06}" type="parTrans" cxnId="{49886891-A356-4ABB-8F3A-01F65033D931}">
      <dgm:prSet/>
      <dgm:spPr/>
      <dgm:t>
        <a:bodyPr/>
        <a:lstStyle/>
        <a:p>
          <a:endParaRPr lang="en-US"/>
        </a:p>
      </dgm:t>
    </dgm:pt>
    <dgm:pt modelId="{E857AC95-70D2-4438-A179-5D0CB083B1C3}" type="sibTrans" cxnId="{49886891-A356-4ABB-8F3A-01F65033D931}">
      <dgm:prSet/>
      <dgm:spPr/>
      <dgm:t>
        <a:bodyPr/>
        <a:lstStyle/>
        <a:p>
          <a:endParaRPr lang="en-US"/>
        </a:p>
      </dgm:t>
    </dgm:pt>
    <dgm:pt modelId="{B2B76B3E-B1DB-4C7D-9B2B-35E01B1EC668}">
      <dgm:prSet/>
      <dgm:spPr/>
      <dgm:t>
        <a:bodyPr/>
        <a:lstStyle/>
        <a:p>
          <a:r>
            <a:rPr lang="en-US"/>
            <a:t>Aws Cloud Front</a:t>
          </a:r>
        </a:p>
      </dgm:t>
    </dgm:pt>
    <dgm:pt modelId="{4495A7B5-CDA9-4781-AF6C-25C40F580461}" type="parTrans" cxnId="{779D9837-28C6-4BBE-AF43-28294CCA28E8}">
      <dgm:prSet/>
      <dgm:spPr/>
      <dgm:t>
        <a:bodyPr/>
        <a:lstStyle/>
        <a:p>
          <a:endParaRPr lang="en-US"/>
        </a:p>
      </dgm:t>
    </dgm:pt>
    <dgm:pt modelId="{A74D118F-CE96-43E8-9B09-F7F01799645F}" type="sibTrans" cxnId="{779D9837-28C6-4BBE-AF43-28294CCA28E8}">
      <dgm:prSet/>
      <dgm:spPr/>
      <dgm:t>
        <a:bodyPr/>
        <a:lstStyle/>
        <a:p>
          <a:endParaRPr lang="en-US"/>
        </a:p>
      </dgm:t>
    </dgm:pt>
    <dgm:pt modelId="{B926588F-9007-4E71-8779-30CB585E5403}" type="pres">
      <dgm:prSet presAssocID="{8F110C93-4BFF-43EF-A7D5-F9A495648D0A}" presName="root" presStyleCnt="0">
        <dgm:presLayoutVars>
          <dgm:dir/>
          <dgm:resizeHandles val="exact"/>
        </dgm:presLayoutVars>
      </dgm:prSet>
      <dgm:spPr/>
    </dgm:pt>
    <dgm:pt modelId="{411D9BCC-683E-4C9E-8D63-7A5C6D3F44CC}" type="pres">
      <dgm:prSet presAssocID="{BD86F881-521A-4E63-980C-B2CB9CBADB8E}" presName="compNode" presStyleCnt="0"/>
      <dgm:spPr/>
    </dgm:pt>
    <dgm:pt modelId="{E2FB7785-95B1-47AC-A7A9-4A7F621B2C1B}" type="pres">
      <dgm:prSet presAssocID="{BD86F881-521A-4E63-980C-B2CB9CBADB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BE8AA3C1-1F41-440F-8B37-9D0672641446}" type="pres">
      <dgm:prSet presAssocID="{BD86F881-521A-4E63-980C-B2CB9CBADB8E}" presName="spaceRect" presStyleCnt="0"/>
      <dgm:spPr/>
    </dgm:pt>
    <dgm:pt modelId="{CFC769EF-EE76-4992-AD06-4969A842B534}" type="pres">
      <dgm:prSet presAssocID="{BD86F881-521A-4E63-980C-B2CB9CBADB8E}" presName="textRect" presStyleLbl="revTx" presStyleIdx="0" presStyleCnt="2">
        <dgm:presLayoutVars>
          <dgm:chMax val="1"/>
          <dgm:chPref val="1"/>
        </dgm:presLayoutVars>
      </dgm:prSet>
      <dgm:spPr/>
    </dgm:pt>
    <dgm:pt modelId="{1502848F-AC92-414C-A39F-C3E736221A96}" type="pres">
      <dgm:prSet presAssocID="{E857AC95-70D2-4438-A179-5D0CB083B1C3}" presName="sibTrans" presStyleCnt="0"/>
      <dgm:spPr/>
    </dgm:pt>
    <dgm:pt modelId="{F95ACE45-0A4F-4DAB-B979-F1825699F6D6}" type="pres">
      <dgm:prSet presAssocID="{B2B76B3E-B1DB-4C7D-9B2B-35E01B1EC668}" presName="compNode" presStyleCnt="0"/>
      <dgm:spPr/>
    </dgm:pt>
    <dgm:pt modelId="{30CAA362-A6CE-4F11-89AB-8FD7C5CCB5C8}" type="pres">
      <dgm:prSet presAssocID="{B2B76B3E-B1DB-4C7D-9B2B-35E01B1EC66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398383F-521F-4C9E-9FC6-81589AC6D79E}" type="pres">
      <dgm:prSet presAssocID="{B2B76B3E-B1DB-4C7D-9B2B-35E01B1EC668}" presName="spaceRect" presStyleCnt="0"/>
      <dgm:spPr/>
    </dgm:pt>
    <dgm:pt modelId="{40683E74-867F-4EA9-95D0-1F6283FD4DE4}" type="pres">
      <dgm:prSet presAssocID="{B2B76B3E-B1DB-4C7D-9B2B-35E01B1EC66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79D9837-28C6-4BBE-AF43-28294CCA28E8}" srcId="{8F110C93-4BFF-43EF-A7D5-F9A495648D0A}" destId="{B2B76B3E-B1DB-4C7D-9B2B-35E01B1EC668}" srcOrd="1" destOrd="0" parTransId="{4495A7B5-CDA9-4781-AF6C-25C40F580461}" sibTransId="{A74D118F-CE96-43E8-9B09-F7F01799645F}"/>
    <dgm:cxn modelId="{49886891-A356-4ABB-8F3A-01F65033D931}" srcId="{8F110C93-4BFF-43EF-A7D5-F9A495648D0A}" destId="{BD86F881-521A-4E63-980C-B2CB9CBADB8E}" srcOrd="0" destOrd="0" parTransId="{B9AA334D-E798-4BBB-813A-3D4D236E3C06}" sibTransId="{E857AC95-70D2-4438-A179-5D0CB083B1C3}"/>
    <dgm:cxn modelId="{5CEFC5AC-F859-4EAB-A0C2-5160DE3D8F4E}" type="presOf" srcId="{8F110C93-4BFF-43EF-A7D5-F9A495648D0A}" destId="{B926588F-9007-4E71-8779-30CB585E5403}" srcOrd="0" destOrd="0" presId="urn:microsoft.com/office/officeart/2018/2/layout/IconLabelList"/>
    <dgm:cxn modelId="{D20081BD-E3D7-44FD-8A22-4C042FC12DEB}" type="presOf" srcId="{B2B76B3E-B1DB-4C7D-9B2B-35E01B1EC668}" destId="{40683E74-867F-4EA9-95D0-1F6283FD4DE4}" srcOrd="0" destOrd="0" presId="urn:microsoft.com/office/officeart/2018/2/layout/IconLabelList"/>
    <dgm:cxn modelId="{3AC521D2-36D1-472A-9E2F-418869A97FE7}" type="presOf" srcId="{BD86F881-521A-4E63-980C-B2CB9CBADB8E}" destId="{CFC769EF-EE76-4992-AD06-4969A842B534}" srcOrd="0" destOrd="0" presId="urn:microsoft.com/office/officeart/2018/2/layout/IconLabelList"/>
    <dgm:cxn modelId="{B1C45F1B-1582-4D77-8884-9427957ABB21}" type="presParOf" srcId="{B926588F-9007-4E71-8779-30CB585E5403}" destId="{411D9BCC-683E-4C9E-8D63-7A5C6D3F44CC}" srcOrd="0" destOrd="0" presId="urn:microsoft.com/office/officeart/2018/2/layout/IconLabelList"/>
    <dgm:cxn modelId="{97770B5B-FFB3-4746-806C-5AAE7F233293}" type="presParOf" srcId="{411D9BCC-683E-4C9E-8D63-7A5C6D3F44CC}" destId="{E2FB7785-95B1-47AC-A7A9-4A7F621B2C1B}" srcOrd="0" destOrd="0" presId="urn:microsoft.com/office/officeart/2018/2/layout/IconLabelList"/>
    <dgm:cxn modelId="{2CF2667C-4185-4347-8B11-5A5B03BD09A7}" type="presParOf" srcId="{411D9BCC-683E-4C9E-8D63-7A5C6D3F44CC}" destId="{BE8AA3C1-1F41-440F-8B37-9D0672641446}" srcOrd="1" destOrd="0" presId="urn:microsoft.com/office/officeart/2018/2/layout/IconLabelList"/>
    <dgm:cxn modelId="{0C79BE5D-24AD-4D69-AC52-389AC5E9EC43}" type="presParOf" srcId="{411D9BCC-683E-4C9E-8D63-7A5C6D3F44CC}" destId="{CFC769EF-EE76-4992-AD06-4969A842B534}" srcOrd="2" destOrd="0" presId="urn:microsoft.com/office/officeart/2018/2/layout/IconLabelList"/>
    <dgm:cxn modelId="{3B8D471E-D784-4176-A595-6F47B88BDA72}" type="presParOf" srcId="{B926588F-9007-4E71-8779-30CB585E5403}" destId="{1502848F-AC92-414C-A39F-C3E736221A96}" srcOrd="1" destOrd="0" presId="urn:microsoft.com/office/officeart/2018/2/layout/IconLabelList"/>
    <dgm:cxn modelId="{F5CCACDC-1CC8-4FA7-9226-CFA4B5734081}" type="presParOf" srcId="{B926588F-9007-4E71-8779-30CB585E5403}" destId="{F95ACE45-0A4F-4DAB-B979-F1825699F6D6}" srcOrd="2" destOrd="0" presId="urn:microsoft.com/office/officeart/2018/2/layout/IconLabelList"/>
    <dgm:cxn modelId="{E3711FFC-1C0E-47DA-8AB6-CF0937C1AFC5}" type="presParOf" srcId="{F95ACE45-0A4F-4DAB-B979-F1825699F6D6}" destId="{30CAA362-A6CE-4F11-89AB-8FD7C5CCB5C8}" srcOrd="0" destOrd="0" presId="urn:microsoft.com/office/officeart/2018/2/layout/IconLabelList"/>
    <dgm:cxn modelId="{45AEFDED-0E8B-4F66-8CD2-5E618640D6CA}" type="presParOf" srcId="{F95ACE45-0A4F-4DAB-B979-F1825699F6D6}" destId="{C398383F-521F-4C9E-9FC6-81589AC6D79E}" srcOrd="1" destOrd="0" presId="urn:microsoft.com/office/officeart/2018/2/layout/IconLabelList"/>
    <dgm:cxn modelId="{C8A4AB86-2022-45F1-9B29-BD7FE63510AE}" type="presParOf" srcId="{F95ACE45-0A4F-4DAB-B979-F1825699F6D6}" destId="{40683E74-867F-4EA9-95D0-1F6283FD4DE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894C4F-F58C-44A6-A9DE-2AA6422B72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55D74B-D797-41C6-9669-F37659F6E29E}">
      <dgm:prSet/>
      <dgm:spPr/>
      <dgm:t>
        <a:bodyPr/>
        <a:lstStyle/>
        <a:p>
          <a:r>
            <a:rPr lang="en-US"/>
            <a:t>Go to Aws S3</a:t>
          </a:r>
        </a:p>
      </dgm:t>
    </dgm:pt>
    <dgm:pt modelId="{52E6C8E5-EAEB-4BDF-8AC1-9C5769E8D56E}" type="parTrans" cxnId="{2106A340-EE0A-4BF3-A7FF-3824DECA19A2}">
      <dgm:prSet/>
      <dgm:spPr/>
      <dgm:t>
        <a:bodyPr/>
        <a:lstStyle/>
        <a:p>
          <a:endParaRPr lang="en-US"/>
        </a:p>
      </dgm:t>
    </dgm:pt>
    <dgm:pt modelId="{1DD743F9-08A9-4863-AADF-4726A446E56D}" type="sibTrans" cxnId="{2106A340-EE0A-4BF3-A7FF-3824DECA19A2}">
      <dgm:prSet/>
      <dgm:spPr/>
      <dgm:t>
        <a:bodyPr/>
        <a:lstStyle/>
        <a:p>
          <a:endParaRPr lang="en-US"/>
        </a:p>
      </dgm:t>
    </dgm:pt>
    <dgm:pt modelId="{513BA63A-DDD5-4205-BF87-8C04E719423B}">
      <dgm:prSet/>
      <dgm:spPr/>
      <dgm:t>
        <a:bodyPr/>
        <a:lstStyle/>
        <a:p>
          <a:r>
            <a:rPr lang="en-US"/>
            <a:t>Create a Bucket with name “simple-music-app”</a:t>
          </a:r>
        </a:p>
      </dgm:t>
    </dgm:pt>
    <dgm:pt modelId="{FA909BDB-0BA9-4A79-AEEF-9394AE9B8647}" type="parTrans" cxnId="{11418DFC-3716-4F73-9FDF-71779B618F45}">
      <dgm:prSet/>
      <dgm:spPr/>
      <dgm:t>
        <a:bodyPr/>
        <a:lstStyle/>
        <a:p>
          <a:endParaRPr lang="en-US"/>
        </a:p>
      </dgm:t>
    </dgm:pt>
    <dgm:pt modelId="{F03F27A9-DFFF-41A0-A777-7752CC601A7F}" type="sibTrans" cxnId="{11418DFC-3716-4F73-9FDF-71779B618F45}">
      <dgm:prSet/>
      <dgm:spPr/>
      <dgm:t>
        <a:bodyPr/>
        <a:lstStyle/>
        <a:p>
          <a:endParaRPr lang="en-US"/>
        </a:p>
      </dgm:t>
    </dgm:pt>
    <dgm:pt modelId="{7DDD491A-BE62-4DAA-BE42-5E453F566650}" type="pres">
      <dgm:prSet presAssocID="{64894C4F-F58C-44A6-A9DE-2AA6422B72D2}" presName="root" presStyleCnt="0">
        <dgm:presLayoutVars>
          <dgm:dir/>
          <dgm:resizeHandles val="exact"/>
        </dgm:presLayoutVars>
      </dgm:prSet>
      <dgm:spPr/>
    </dgm:pt>
    <dgm:pt modelId="{6ABCD129-6509-4E0C-9A9C-C783DF5D0F2D}" type="pres">
      <dgm:prSet presAssocID="{1955D74B-D797-41C6-9669-F37659F6E29E}" presName="compNode" presStyleCnt="0"/>
      <dgm:spPr/>
    </dgm:pt>
    <dgm:pt modelId="{9AB64725-0CAD-45FF-990F-96AAD82D3C2E}" type="pres">
      <dgm:prSet presAssocID="{1955D74B-D797-41C6-9669-F37659F6E29E}" presName="bgRect" presStyleLbl="bgShp" presStyleIdx="0" presStyleCnt="2"/>
      <dgm:spPr/>
    </dgm:pt>
    <dgm:pt modelId="{AD39ED14-26CD-4679-AD4F-FE0B3E2CBAD1}" type="pres">
      <dgm:prSet presAssocID="{1955D74B-D797-41C6-9669-F37659F6E2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3A2EABA-A497-4B73-B024-98C419581ACD}" type="pres">
      <dgm:prSet presAssocID="{1955D74B-D797-41C6-9669-F37659F6E29E}" presName="spaceRect" presStyleCnt="0"/>
      <dgm:spPr/>
    </dgm:pt>
    <dgm:pt modelId="{C57888F8-D3B2-495F-A000-EBC93B07B7C1}" type="pres">
      <dgm:prSet presAssocID="{1955D74B-D797-41C6-9669-F37659F6E29E}" presName="parTx" presStyleLbl="revTx" presStyleIdx="0" presStyleCnt="2">
        <dgm:presLayoutVars>
          <dgm:chMax val="0"/>
          <dgm:chPref val="0"/>
        </dgm:presLayoutVars>
      </dgm:prSet>
      <dgm:spPr/>
    </dgm:pt>
    <dgm:pt modelId="{43497C26-2F13-44FC-BC7C-EC08734215C2}" type="pres">
      <dgm:prSet presAssocID="{1DD743F9-08A9-4863-AADF-4726A446E56D}" presName="sibTrans" presStyleCnt="0"/>
      <dgm:spPr/>
    </dgm:pt>
    <dgm:pt modelId="{C4480B12-3997-40EA-98BF-79AEAA512859}" type="pres">
      <dgm:prSet presAssocID="{513BA63A-DDD5-4205-BF87-8C04E719423B}" presName="compNode" presStyleCnt="0"/>
      <dgm:spPr/>
    </dgm:pt>
    <dgm:pt modelId="{39A7B7AB-6899-4315-8BF1-9B5FD95883AD}" type="pres">
      <dgm:prSet presAssocID="{513BA63A-DDD5-4205-BF87-8C04E719423B}" presName="bgRect" presStyleLbl="bgShp" presStyleIdx="1" presStyleCnt="2"/>
      <dgm:spPr/>
    </dgm:pt>
    <dgm:pt modelId="{A1F5C287-413C-45C9-AA17-8D0360475274}" type="pres">
      <dgm:prSet presAssocID="{513BA63A-DDD5-4205-BF87-8C04E71942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99F0331F-908C-4630-B17F-C10528009DCC}" type="pres">
      <dgm:prSet presAssocID="{513BA63A-DDD5-4205-BF87-8C04E719423B}" presName="spaceRect" presStyleCnt="0"/>
      <dgm:spPr/>
    </dgm:pt>
    <dgm:pt modelId="{D9378CF8-373C-40BA-BC6A-11BB4744CA63}" type="pres">
      <dgm:prSet presAssocID="{513BA63A-DDD5-4205-BF87-8C04E719423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5E263E-03CA-4F6B-A795-20456B15EDE9}" type="presOf" srcId="{513BA63A-DDD5-4205-BF87-8C04E719423B}" destId="{D9378CF8-373C-40BA-BC6A-11BB4744CA63}" srcOrd="0" destOrd="0" presId="urn:microsoft.com/office/officeart/2018/2/layout/IconVerticalSolidList"/>
    <dgm:cxn modelId="{2106A340-EE0A-4BF3-A7FF-3824DECA19A2}" srcId="{64894C4F-F58C-44A6-A9DE-2AA6422B72D2}" destId="{1955D74B-D797-41C6-9669-F37659F6E29E}" srcOrd="0" destOrd="0" parTransId="{52E6C8E5-EAEB-4BDF-8AC1-9C5769E8D56E}" sibTransId="{1DD743F9-08A9-4863-AADF-4726A446E56D}"/>
    <dgm:cxn modelId="{937BC75F-FDB2-4E0A-8485-4E94B4F18761}" type="presOf" srcId="{64894C4F-F58C-44A6-A9DE-2AA6422B72D2}" destId="{7DDD491A-BE62-4DAA-BE42-5E453F566650}" srcOrd="0" destOrd="0" presId="urn:microsoft.com/office/officeart/2018/2/layout/IconVerticalSolidList"/>
    <dgm:cxn modelId="{0105348C-1F75-4263-8636-EEE89B10F5DF}" type="presOf" srcId="{1955D74B-D797-41C6-9669-F37659F6E29E}" destId="{C57888F8-D3B2-495F-A000-EBC93B07B7C1}" srcOrd="0" destOrd="0" presId="urn:microsoft.com/office/officeart/2018/2/layout/IconVerticalSolidList"/>
    <dgm:cxn modelId="{11418DFC-3716-4F73-9FDF-71779B618F45}" srcId="{64894C4F-F58C-44A6-A9DE-2AA6422B72D2}" destId="{513BA63A-DDD5-4205-BF87-8C04E719423B}" srcOrd="1" destOrd="0" parTransId="{FA909BDB-0BA9-4A79-AEEF-9394AE9B8647}" sibTransId="{F03F27A9-DFFF-41A0-A777-7752CC601A7F}"/>
    <dgm:cxn modelId="{DBC0F03D-53E9-4503-955D-E8195A2640D6}" type="presParOf" srcId="{7DDD491A-BE62-4DAA-BE42-5E453F566650}" destId="{6ABCD129-6509-4E0C-9A9C-C783DF5D0F2D}" srcOrd="0" destOrd="0" presId="urn:microsoft.com/office/officeart/2018/2/layout/IconVerticalSolidList"/>
    <dgm:cxn modelId="{A060B4C8-1780-40C8-84FF-BC4022638BE5}" type="presParOf" srcId="{6ABCD129-6509-4E0C-9A9C-C783DF5D0F2D}" destId="{9AB64725-0CAD-45FF-990F-96AAD82D3C2E}" srcOrd="0" destOrd="0" presId="urn:microsoft.com/office/officeart/2018/2/layout/IconVerticalSolidList"/>
    <dgm:cxn modelId="{2D1D77F8-44A4-4E2B-834F-23C96DB4F4AA}" type="presParOf" srcId="{6ABCD129-6509-4E0C-9A9C-C783DF5D0F2D}" destId="{AD39ED14-26CD-4679-AD4F-FE0B3E2CBAD1}" srcOrd="1" destOrd="0" presId="urn:microsoft.com/office/officeart/2018/2/layout/IconVerticalSolidList"/>
    <dgm:cxn modelId="{BDBA79C1-8F66-44DE-A9DE-73B691FF814D}" type="presParOf" srcId="{6ABCD129-6509-4E0C-9A9C-C783DF5D0F2D}" destId="{13A2EABA-A497-4B73-B024-98C419581ACD}" srcOrd="2" destOrd="0" presId="urn:microsoft.com/office/officeart/2018/2/layout/IconVerticalSolidList"/>
    <dgm:cxn modelId="{DB6A3D4A-E4C6-4248-88EC-D168DFD2FBB7}" type="presParOf" srcId="{6ABCD129-6509-4E0C-9A9C-C783DF5D0F2D}" destId="{C57888F8-D3B2-495F-A000-EBC93B07B7C1}" srcOrd="3" destOrd="0" presId="urn:microsoft.com/office/officeart/2018/2/layout/IconVerticalSolidList"/>
    <dgm:cxn modelId="{0D7EDE26-ABC1-47B2-AAB5-4AD6446E5DB4}" type="presParOf" srcId="{7DDD491A-BE62-4DAA-BE42-5E453F566650}" destId="{43497C26-2F13-44FC-BC7C-EC08734215C2}" srcOrd="1" destOrd="0" presId="urn:microsoft.com/office/officeart/2018/2/layout/IconVerticalSolidList"/>
    <dgm:cxn modelId="{E2936460-B9C2-41BF-812B-EFA97DE657FD}" type="presParOf" srcId="{7DDD491A-BE62-4DAA-BE42-5E453F566650}" destId="{C4480B12-3997-40EA-98BF-79AEAA512859}" srcOrd="2" destOrd="0" presId="urn:microsoft.com/office/officeart/2018/2/layout/IconVerticalSolidList"/>
    <dgm:cxn modelId="{42F37E70-6AF4-4ADB-9BDA-9776657E7867}" type="presParOf" srcId="{C4480B12-3997-40EA-98BF-79AEAA512859}" destId="{39A7B7AB-6899-4315-8BF1-9B5FD95883AD}" srcOrd="0" destOrd="0" presId="urn:microsoft.com/office/officeart/2018/2/layout/IconVerticalSolidList"/>
    <dgm:cxn modelId="{AC4C1532-B5C5-490D-8DCF-419BCF432B0B}" type="presParOf" srcId="{C4480B12-3997-40EA-98BF-79AEAA512859}" destId="{A1F5C287-413C-45C9-AA17-8D0360475274}" srcOrd="1" destOrd="0" presId="urn:microsoft.com/office/officeart/2018/2/layout/IconVerticalSolidList"/>
    <dgm:cxn modelId="{6B6BDAC2-8189-459D-AF9D-3EC544B22839}" type="presParOf" srcId="{C4480B12-3997-40EA-98BF-79AEAA512859}" destId="{99F0331F-908C-4630-B17F-C10528009DCC}" srcOrd="2" destOrd="0" presId="urn:microsoft.com/office/officeart/2018/2/layout/IconVerticalSolidList"/>
    <dgm:cxn modelId="{4B63626B-7B0A-4764-AED0-A9D50ACFF678}" type="presParOf" srcId="{C4480B12-3997-40EA-98BF-79AEAA512859}" destId="{D9378CF8-373C-40BA-BC6A-11BB4744CA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894C4F-F58C-44A6-A9DE-2AA6422B72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55D74B-D797-41C6-9669-F37659F6E29E}">
      <dgm:prSet/>
      <dgm:spPr/>
      <dgm:t>
        <a:bodyPr/>
        <a:lstStyle/>
        <a:p>
          <a:r>
            <a:rPr lang="en-US" dirty="0"/>
            <a:t>Go to Aws Cloud front</a:t>
          </a:r>
        </a:p>
      </dgm:t>
    </dgm:pt>
    <dgm:pt modelId="{52E6C8E5-EAEB-4BDF-8AC1-9C5769E8D56E}" type="parTrans" cxnId="{2106A340-EE0A-4BF3-A7FF-3824DECA19A2}">
      <dgm:prSet/>
      <dgm:spPr/>
      <dgm:t>
        <a:bodyPr/>
        <a:lstStyle/>
        <a:p>
          <a:endParaRPr lang="en-US"/>
        </a:p>
      </dgm:t>
    </dgm:pt>
    <dgm:pt modelId="{1DD743F9-08A9-4863-AADF-4726A446E56D}" type="sibTrans" cxnId="{2106A340-EE0A-4BF3-A7FF-3824DECA19A2}">
      <dgm:prSet/>
      <dgm:spPr/>
      <dgm:t>
        <a:bodyPr/>
        <a:lstStyle/>
        <a:p>
          <a:endParaRPr lang="en-US"/>
        </a:p>
      </dgm:t>
    </dgm:pt>
    <dgm:pt modelId="{513BA63A-DDD5-4205-BF87-8C04E719423B}">
      <dgm:prSet/>
      <dgm:spPr/>
      <dgm:t>
        <a:bodyPr/>
        <a:lstStyle/>
        <a:p>
          <a:r>
            <a:rPr lang="en-US" dirty="0"/>
            <a:t>Create a new Distribution</a:t>
          </a:r>
        </a:p>
      </dgm:t>
    </dgm:pt>
    <dgm:pt modelId="{FA909BDB-0BA9-4A79-AEEF-9394AE9B8647}" type="parTrans" cxnId="{11418DFC-3716-4F73-9FDF-71779B618F45}">
      <dgm:prSet/>
      <dgm:spPr/>
      <dgm:t>
        <a:bodyPr/>
        <a:lstStyle/>
        <a:p>
          <a:endParaRPr lang="en-US"/>
        </a:p>
      </dgm:t>
    </dgm:pt>
    <dgm:pt modelId="{F03F27A9-DFFF-41A0-A777-7752CC601A7F}" type="sibTrans" cxnId="{11418DFC-3716-4F73-9FDF-71779B618F45}">
      <dgm:prSet/>
      <dgm:spPr/>
      <dgm:t>
        <a:bodyPr/>
        <a:lstStyle/>
        <a:p>
          <a:endParaRPr lang="en-US"/>
        </a:p>
      </dgm:t>
    </dgm:pt>
    <dgm:pt modelId="{7DDD491A-BE62-4DAA-BE42-5E453F566650}" type="pres">
      <dgm:prSet presAssocID="{64894C4F-F58C-44A6-A9DE-2AA6422B72D2}" presName="root" presStyleCnt="0">
        <dgm:presLayoutVars>
          <dgm:dir/>
          <dgm:resizeHandles val="exact"/>
        </dgm:presLayoutVars>
      </dgm:prSet>
      <dgm:spPr/>
    </dgm:pt>
    <dgm:pt modelId="{6ABCD129-6509-4E0C-9A9C-C783DF5D0F2D}" type="pres">
      <dgm:prSet presAssocID="{1955D74B-D797-41C6-9669-F37659F6E29E}" presName="compNode" presStyleCnt="0"/>
      <dgm:spPr/>
    </dgm:pt>
    <dgm:pt modelId="{9AB64725-0CAD-45FF-990F-96AAD82D3C2E}" type="pres">
      <dgm:prSet presAssocID="{1955D74B-D797-41C6-9669-F37659F6E29E}" presName="bgRect" presStyleLbl="bgShp" presStyleIdx="0" presStyleCnt="2"/>
      <dgm:spPr/>
    </dgm:pt>
    <dgm:pt modelId="{AD39ED14-26CD-4679-AD4F-FE0B3E2CBAD1}" type="pres">
      <dgm:prSet presAssocID="{1955D74B-D797-41C6-9669-F37659F6E2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3A2EABA-A497-4B73-B024-98C419581ACD}" type="pres">
      <dgm:prSet presAssocID="{1955D74B-D797-41C6-9669-F37659F6E29E}" presName="spaceRect" presStyleCnt="0"/>
      <dgm:spPr/>
    </dgm:pt>
    <dgm:pt modelId="{C57888F8-D3B2-495F-A000-EBC93B07B7C1}" type="pres">
      <dgm:prSet presAssocID="{1955D74B-D797-41C6-9669-F37659F6E29E}" presName="parTx" presStyleLbl="revTx" presStyleIdx="0" presStyleCnt="2">
        <dgm:presLayoutVars>
          <dgm:chMax val="0"/>
          <dgm:chPref val="0"/>
        </dgm:presLayoutVars>
      </dgm:prSet>
      <dgm:spPr/>
    </dgm:pt>
    <dgm:pt modelId="{43497C26-2F13-44FC-BC7C-EC08734215C2}" type="pres">
      <dgm:prSet presAssocID="{1DD743F9-08A9-4863-AADF-4726A446E56D}" presName="sibTrans" presStyleCnt="0"/>
      <dgm:spPr/>
    </dgm:pt>
    <dgm:pt modelId="{C4480B12-3997-40EA-98BF-79AEAA512859}" type="pres">
      <dgm:prSet presAssocID="{513BA63A-DDD5-4205-BF87-8C04E719423B}" presName="compNode" presStyleCnt="0"/>
      <dgm:spPr/>
    </dgm:pt>
    <dgm:pt modelId="{39A7B7AB-6899-4315-8BF1-9B5FD95883AD}" type="pres">
      <dgm:prSet presAssocID="{513BA63A-DDD5-4205-BF87-8C04E719423B}" presName="bgRect" presStyleLbl="bgShp" presStyleIdx="1" presStyleCnt="2"/>
      <dgm:spPr/>
    </dgm:pt>
    <dgm:pt modelId="{A1F5C287-413C-45C9-AA17-8D0360475274}" type="pres">
      <dgm:prSet presAssocID="{513BA63A-DDD5-4205-BF87-8C04E71942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99F0331F-908C-4630-B17F-C10528009DCC}" type="pres">
      <dgm:prSet presAssocID="{513BA63A-DDD5-4205-BF87-8C04E719423B}" presName="spaceRect" presStyleCnt="0"/>
      <dgm:spPr/>
    </dgm:pt>
    <dgm:pt modelId="{D9378CF8-373C-40BA-BC6A-11BB4744CA63}" type="pres">
      <dgm:prSet presAssocID="{513BA63A-DDD5-4205-BF87-8C04E719423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5E263E-03CA-4F6B-A795-20456B15EDE9}" type="presOf" srcId="{513BA63A-DDD5-4205-BF87-8C04E719423B}" destId="{D9378CF8-373C-40BA-BC6A-11BB4744CA63}" srcOrd="0" destOrd="0" presId="urn:microsoft.com/office/officeart/2018/2/layout/IconVerticalSolidList"/>
    <dgm:cxn modelId="{2106A340-EE0A-4BF3-A7FF-3824DECA19A2}" srcId="{64894C4F-F58C-44A6-A9DE-2AA6422B72D2}" destId="{1955D74B-D797-41C6-9669-F37659F6E29E}" srcOrd="0" destOrd="0" parTransId="{52E6C8E5-EAEB-4BDF-8AC1-9C5769E8D56E}" sibTransId="{1DD743F9-08A9-4863-AADF-4726A446E56D}"/>
    <dgm:cxn modelId="{937BC75F-FDB2-4E0A-8485-4E94B4F18761}" type="presOf" srcId="{64894C4F-F58C-44A6-A9DE-2AA6422B72D2}" destId="{7DDD491A-BE62-4DAA-BE42-5E453F566650}" srcOrd="0" destOrd="0" presId="urn:microsoft.com/office/officeart/2018/2/layout/IconVerticalSolidList"/>
    <dgm:cxn modelId="{0105348C-1F75-4263-8636-EEE89B10F5DF}" type="presOf" srcId="{1955D74B-D797-41C6-9669-F37659F6E29E}" destId="{C57888F8-D3B2-495F-A000-EBC93B07B7C1}" srcOrd="0" destOrd="0" presId="urn:microsoft.com/office/officeart/2018/2/layout/IconVerticalSolidList"/>
    <dgm:cxn modelId="{11418DFC-3716-4F73-9FDF-71779B618F45}" srcId="{64894C4F-F58C-44A6-A9DE-2AA6422B72D2}" destId="{513BA63A-DDD5-4205-BF87-8C04E719423B}" srcOrd="1" destOrd="0" parTransId="{FA909BDB-0BA9-4A79-AEEF-9394AE9B8647}" sibTransId="{F03F27A9-DFFF-41A0-A777-7752CC601A7F}"/>
    <dgm:cxn modelId="{DBC0F03D-53E9-4503-955D-E8195A2640D6}" type="presParOf" srcId="{7DDD491A-BE62-4DAA-BE42-5E453F566650}" destId="{6ABCD129-6509-4E0C-9A9C-C783DF5D0F2D}" srcOrd="0" destOrd="0" presId="urn:microsoft.com/office/officeart/2018/2/layout/IconVerticalSolidList"/>
    <dgm:cxn modelId="{A060B4C8-1780-40C8-84FF-BC4022638BE5}" type="presParOf" srcId="{6ABCD129-6509-4E0C-9A9C-C783DF5D0F2D}" destId="{9AB64725-0CAD-45FF-990F-96AAD82D3C2E}" srcOrd="0" destOrd="0" presId="urn:microsoft.com/office/officeart/2018/2/layout/IconVerticalSolidList"/>
    <dgm:cxn modelId="{2D1D77F8-44A4-4E2B-834F-23C96DB4F4AA}" type="presParOf" srcId="{6ABCD129-6509-4E0C-9A9C-C783DF5D0F2D}" destId="{AD39ED14-26CD-4679-AD4F-FE0B3E2CBAD1}" srcOrd="1" destOrd="0" presId="urn:microsoft.com/office/officeart/2018/2/layout/IconVerticalSolidList"/>
    <dgm:cxn modelId="{BDBA79C1-8F66-44DE-A9DE-73B691FF814D}" type="presParOf" srcId="{6ABCD129-6509-4E0C-9A9C-C783DF5D0F2D}" destId="{13A2EABA-A497-4B73-B024-98C419581ACD}" srcOrd="2" destOrd="0" presId="urn:microsoft.com/office/officeart/2018/2/layout/IconVerticalSolidList"/>
    <dgm:cxn modelId="{DB6A3D4A-E4C6-4248-88EC-D168DFD2FBB7}" type="presParOf" srcId="{6ABCD129-6509-4E0C-9A9C-C783DF5D0F2D}" destId="{C57888F8-D3B2-495F-A000-EBC93B07B7C1}" srcOrd="3" destOrd="0" presId="urn:microsoft.com/office/officeart/2018/2/layout/IconVerticalSolidList"/>
    <dgm:cxn modelId="{0D7EDE26-ABC1-47B2-AAB5-4AD6446E5DB4}" type="presParOf" srcId="{7DDD491A-BE62-4DAA-BE42-5E453F566650}" destId="{43497C26-2F13-44FC-BC7C-EC08734215C2}" srcOrd="1" destOrd="0" presId="urn:microsoft.com/office/officeart/2018/2/layout/IconVerticalSolidList"/>
    <dgm:cxn modelId="{E2936460-B9C2-41BF-812B-EFA97DE657FD}" type="presParOf" srcId="{7DDD491A-BE62-4DAA-BE42-5E453F566650}" destId="{C4480B12-3997-40EA-98BF-79AEAA512859}" srcOrd="2" destOrd="0" presId="urn:microsoft.com/office/officeart/2018/2/layout/IconVerticalSolidList"/>
    <dgm:cxn modelId="{42F37E70-6AF4-4ADB-9BDA-9776657E7867}" type="presParOf" srcId="{C4480B12-3997-40EA-98BF-79AEAA512859}" destId="{39A7B7AB-6899-4315-8BF1-9B5FD95883AD}" srcOrd="0" destOrd="0" presId="urn:microsoft.com/office/officeart/2018/2/layout/IconVerticalSolidList"/>
    <dgm:cxn modelId="{AC4C1532-B5C5-490D-8DCF-419BCF432B0B}" type="presParOf" srcId="{C4480B12-3997-40EA-98BF-79AEAA512859}" destId="{A1F5C287-413C-45C9-AA17-8D0360475274}" srcOrd="1" destOrd="0" presId="urn:microsoft.com/office/officeart/2018/2/layout/IconVerticalSolidList"/>
    <dgm:cxn modelId="{6B6BDAC2-8189-459D-AF9D-3EC544B22839}" type="presParOf" srcId="{C4480B12-3997-40EA-98BF-79AEAA512859}" destId="{99F0331F-908C-4630-B17F-C10528009DCC}" srcOrd="2" destOrd="0" presId="urn:microsoft.com/office/officeart/2018/2/layout/IconVerticalSolidList"/>
    <dgm:cxn modelId="{4B63626B-7B0A-4764-AED0-A9D50ACFF678}" type="presParOf" srcId="{C4480B12-3997-40EA-98BF-79AEAA512859}" destId="{D9378CF8-373C-40BA-BC6A-11BB4744CA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C96487-ED32-47C1-B788-9BF836EE409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E66E89-215A-4623-8E5E-A6612F2CC147}">
      <dgm:prSet/>
      <dgm:spPr/>
      <dgm:t>
        <a:bodyPr/>
        <a:lstStyle/>
        <a:p>
          <a:r>
            <a:rPr lang="en-US" dirty="0"/>
            <a:t>First download some music files</a:t>
          </a:r>
        </a:p>
      </dgm:t>
    </dgm:pt>
    <dgm:pt modelId="{E1BFFD0E-B53B-46B3-A865-3963FD74E7BD}" type="parTrans" cxnId="{A8988613-F870-41F5-9FA8-2A01C059D433}">
      <dgm:prSet/>
      <dgm:spPr/>
      <dgm:t>
        <a:bodyPr/>
        <a:lstStyle/>
        <a:p>
          <a:endParaRPr lang="en-US"/>
        </a:p>
      </dgm:t>
    </dgm:pt>
    <dgm:pt modelId="{BA4E62A7-23EC-44D1-873A-C608686791A2}" type="sibTrans" cxnId="{A8988613-F870-41F5-9FA8-2A01C059D433}">
      <dgm:prSet/>
      <dgm:spPr/>
      <dgm:t>
        <a:bodyPr/>
        <a:lstStyle/>
        <a:p>
          <a:endParaRPr lang="en-US"/>
        </a:p>
      </dgm:t>
    </dgm:pt>
    <dgm:pt modelId="{A856B159-656C-4E30-8157-34CBC1AD73FF}">
      <dgm:prSet/>
      <dgm:spPr/>
      <dgm:t>
        <a:bodyPr/>
        <a:lstStyle/>
        <a:p>
          <a:r>
            <a:rPr lang="en-US" dirty="0"/>
            <a:t>Import those music files into S3 bucket</a:t>
          </a:r>
        </a:p>
      </dgm:t>
    </dgm:pt>
    <dgm:pt modelId="{7F3F406C-843C-4828-9457-8480DA069B3D}" type="parTrans" cxnId="{A28686E9-8D4F-4086-9C54-F42C8E1CFC53}">
      <dgm:prSet/>
      <dgm:spPr/>
      <dgm:t>
        <a:bodyPr/>
        <a:lstStyle/>
        <a:p>
          <a:endParaRPr lang="en-US"/>
        </a:p>
      </dgm:t>
    </dgm:pt>
    <dgm:pt modelId="{0A5F493E-879F-43A9-90DA-A6E17565D659}" type="sibTrans" cxnId="{A28686E9-8D4F-4086-9C54-F42C8E1CFC53}">
      <dgm:prSet/>
      <dgm:spPr/>
      <dgm:t>
        <a:bodyPr/>
        <a:lstStyle/>
        <a:p>
          <a:endParaRPr lang="en-US"/>
        </a:p>
      </dgm:t>
    </dgm:pt>
    <dgm:pt modelId="{286F17B5-BABE-4E77-99F1-8F2F2706D94A}" type="pres">
      <dgm:prSet presAssocID="{81C96487-ED32-47C1-B788-9BF836EE4097}" presName="linear" presStyleCnt="0">
        <dgm:presLayoutVars>
          <dgm:animLvl val="lvl"/>
          <dgm:resizeHandles val="exact"/>
        </dgm:presLayoutVars>
      </dgm:prSet>
      <dgm:spPr/>
    </dgm:pt>
    <dgm:pt modelId="{CD486A12-22DC-427D-8DB6-8A68F9310370}" type="pres">
      <dgm:prSet presAssocID="{EEE66E89-215A-4623-8E5E-A6612F2CC14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4FDFC54-DF47-42DC-BCCE-67FB75AB0991}" type="pres">
      <dgm:prSet presAssocID="{BA4E62A7-23EC-44D1-873A-C608686791A2}" presName="spacer" presStyleCnt="0"/>
      <dgm:spPr/>
    </dgm:pt>
    <dgm:pt modelId="{6D765350-0D32-4DB0-991B-D3FA07819A42}" type="pres">
      <dgm:prSet presAssocID="{A856B159-656C-4E30-8157-34CBC1AD73F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7ED9005-29DE-4160-AAA4-E1D41B25B3E2}" type="presOf" srcId="{EEE66E89-215A-4623-8E5E-A6612F2CC147}" destId="{CD486A12-22DC-427D-8DB6-8A68F9310370}" srcOrd="0" destOrd="0" presId="urn:microsoft.com/office/officeart/2005/8/layout/vList2"/>
    <dgm:cxn modelId="{A8988613-F870-41F5-9FA8-2A01C059D433}" srcId="{81C96487-ED32-47C1-B788-9BF836EE4097}" destId="{EEE66E89-215A-4623-8E5E-A6612F2CC147}" srcOrd="0" destOrd="0" parTransId="{E1BFFD0E-B53B-46B3-A865-3963FD74E7BD}" sibTransId="{BA4E62A7-23EC-44D1-873A-C608686791A2}"/>
    <dgm:cxn modelId="{563C8761-62D8-4F58-B26E-DCE47918598E}" type="presOf" srcId="{81C96487-ED32-47C1-B788-9BF836EE4097}" destId="{286F17B5-BABE-4E77-99F1-8F2F2706D94A}" srcOrd="0" destOrd="0" presId="urn:microsoft.com/office/officeart/2005/8/layout/vList2"/>
    <dgm:cxn modelId="{90B25FCE-399C-43CA-85F8-F6B32F646491}" type="presOf" srcId="{A856B159-656C-4E30-8157-34CBC1AD73FF}" destId="{6D765350-0D32-4DB0-991B-D3FA07819A42}" srcOrd="0" destOrd="0" presId="urn:microsoft.com/office/officeart/2005/8/layout/vList2"/>
    <dgm:cxn modelId="{A28686E9-8D4F-4086-9C54-F42C8E1CFC53}" srcId="{81C96487-ED32-47C1-B788-9BF836EE4097}" destId="{A856B159-656C-4E30-8157-34CBC1AD73FF}" srcOrd="1" destOrd="0" parTransId="{7F3F406C-843C-4828-9457-8480DA069B3D}" sibTransId="{0A5F493E-879F-43A9-90DA-A6E17565D659}"/>
    <dgm:cxn modelId="{BCE35C00-F445-47C7-ADC9-71E9DD84413C}" type="presParOf" srcId="{286F17B5-BABE-4E77-99F1-8F2F2706D94A}" destId="{CD486A12-22DC-427D-8DB6-8A68F9310370}" srcOrd="0" destOrd="0" presId="urn:microsoft.com/office/officeart/2005/8/layout/vList2"/>
    <dgm:cxn modelId="{7DACC7A2-E577-4822-BBB8-53FB03D53851}" type="presParOf" srcId="{286F17B5-BABE-4E77-99F1-8F2F2706D94A}" destId="{24FDFC54-DF47-42DC-BCCE-67FB75AB0991}" srcOrd="1" destOrd="0" presId="urn:microsoft.com/office/officeart/2005/8/layout/vList2"/>
    <dgm:cxn modelId="{A4F3A250-9812-43C6-81E0-5163CF0F09E8}" type="presParOf" srcId="{286F17B5-BABE-4E77-99F1-8F2F2706D94A}" destId="{6D765350-0D32-4DB0-991B-D3FA07819A4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28E4DE-C8E2-4616-9945-5CCC7B09796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4FCF9F9-F75A-47BE-9BE6-68E214D3F021}">
      <dgm:prSet/>
      <dgm:spPr/>
      <dgm:t>
        <a:bodyPr/>
        <a:lstStyle/>
        <a:p>
          <a:r>
            <a:rPr lang="en-US"/>
            <a:t>Create a new file name index.html </a:t>
          </a:r>
        </a:p>
      </dgm:t>
    </dgm:pt>
    <dgm:pt modelId="{6D0C5912-1E54-4247-91A0-0077ADF1E600}" type="parTrans" cxnId="{F11CDBDC-E602-42E2-9EA2-A75227ED84B4}">
      <dgm:prSet/>
      <dgm:spPr/>
      <dgm:t>
        <a:bodyPr/>
        <a:lstStyle/>
        <a:p>
          <a:endParaRPr lang="en-US"/>
        </a:p>
      </dgm:t>
    </dgm:pt>
    <dgm:pt modelId="{0D9B4F6D-7A3E-4F1C-88E4-5CF505334F6A}" type="sibTrans" cxnId="{F11CDBDC-E602-42E2-9EA2-A75227ED84B4}">
      <dgm:prSet/>
      <dgm:spPr/>
      <dgm:t>
        <a:bodyPr/>
        <a:lstStyle/>
        <a:p>
          <a:endParaRPr lang="en-US"/>
        </a:p>
      </dgm:t>
    </dgm:pt>
    <dgm:pt modelId="{3BBACFE4-B339-4BD4-86AD-67357D99DFFE}">
      <dgm:prSet/>
      <dgm:spPr/>
      <dgm:t>
        <a:bodyPr/>
        <a:lstStyle/>
        <a:p>
          <a:r>
            <a:rPr lang="en-US"/>
            <a:t>And write code and upload it into AWS s3</a:t>
          </a:r>
        </a:p>
      </dgm:t>
    </dgm:pt>
    <dgm:pt modelId="{5064A0F8-4C12-4587-8D6D-C83F00FC20CB}" type="parTrans" cxnId="{F0C10377-F970-4A7B-BE2F-E8A09A8069B8}">
      <dgm:prSet/>
      <dgm:spPr/>
      <dgm:t>
        <a:bodyPr/>
        <a:lstStyle/>
        <a:p>
          <a:endParaRPr lang="en-US"/>
        </a:p>
      </dgm:t>
    </dgm:pt>
    <dgm:pt modelId="{A32DCECF-2938-4DFC-AC22-E976985B7C72}" type="sibTrans" cxnId="{F0C10377-F970-4A7B-BE2F-E8A09A8069B8}">
      <dgm:prSet/>
      <dgm:spPr/>
      <dgm:t>
        <a:bodyPr/>
        <a:lstStyle/>
        <a:p>
          <a:endParaRPr lang="en-US"/>
        </a:p>
      </dgm:t>
    </dgm:pt>
    <dgm:pt modelId="{B61128CD-3009-45B7-A786-A0A4EFE09E6B}" type="pres">
      <dgm:prSet presAssocID="{C528E4DE-C8E2-4616-9945-5CCC7B097969}" presName="Name0" presStyleCnt="0">
        <dgm:presLayoutVars>
          <dgm:chMax/>
          <dgm:chPref/>
          <dgm:dir/>
          <dgm:animLvl val="lvl"/>
        </dgm:presLayoutVars>
      </dgm:prSet>
      <dgm:spPr/>
    </dgm:pt>
    <dgm:pt modelId="{92F6575F-0C74-440B-AD01-CC131D3329F9}" type="pres">
      <dgm:prSet presAssocID="{64FCF9F9-F75A-47BE-9BE6-68E214D3F021}" presName="composite" presStyleCnt="0"/>
      <dgm:spPr/>
    </dgm:pt>
    <dgm:pt modelId="{E478FE41-CC7C-40FC-BA22-86095435E4E3}" type="pres">
      <dgm:prSet presAssocID="{64FCF9F9-F75A-47BE-9BE6-68E214D3F021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FA6BB0A6-AA87-4318-AB29-E468D5AC18B8}" type="pres">
      <dgm:prSet presAssocID="{64FCF9F9-F75A-47BE-9BE6-68E214D3F021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D8AE996-C608-4FA7-8A6B-6DE257ED533C}" type="pres">
      <dgm:prSet presAssocID="{64FCF9F9-F75A-47BE-9BE6-68E214D3F021}" presName="BalanceSpacing" presStyleCnt="0"/>
      <dgm:spPr/>
    </dgm:pt>
    <dgm:pt modelId="{65CAC577-037C-40DA-94D9-91BE4E0C3689}" type="pres">
      <dgm:prSet presAssocID="{64FCF9F9-F75A-47BE-9BE6-68E214D3F021}" presName="BalanceSpacing1" presStyleCnt="0"/>
      <dgm:spPr/>
    </dgm:pt>
    <dgm:pt modelId="{7F7C3881-DE43-44B1-BCCC-4240E6A698A4}" type="pres">
      <dgm:prSet presAssocID="{0D9B4F6D-7A3E-4F1C-88E4-5CF505334F6A}" presName="Accent1Text" presStyleLbl="node1" presStyleIdx="1" presStyleCnt="4"/>
      <dgm:spPr/>
    </dgm:pt>
    <dgm:pt modelId="{EB7EAA56-B0D4-4EAF-B87C-3CD30829453F}" type="pres">
      <dgm:prSet presAssocID="{0D9B4F6D-7A3E-4F1C-88E4-5CF505334F6A}" presName="spaceBetweenRectangles" presStyleCnt="0"/>
      <dgm:spPr/>
    </dgm:pt>
    <dgm:pt modelId="{F98430E7-B4FD-4A9A-AF21-10447F8D5DFD}" type="pres">
      <dgm:prSet presAssocID="{3BBACFE4-B339-4BD4-86AD-67357D99DFFE}" presName="composite" presStyleCnt="0"/>
      <dgm:spPr/>
    </dgm:pt>
    <dgm:pt modelId="{9A692B14-4F99-4B37-ADD0-3E47F4548780}" type="pres">
      <dgm:prSet presAssocID="{3BBACFE4-B339-4BD4-86AD-67357D99DFFE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3929BBB3-AB67-4A21-B753-653FE2B7B7A1}" type="pres">
      <dgm:prSet presAssocID="{3BBACFE4-B339-4BD4-86AD-67357D99DFFE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D1AAB0F-FE29-4FD6-9E1E-60146AB79B37}" type="pres">
      <dgm:prSet presAssocID="{3BBACFE4-B339-4BD4-86AD-67357D99DFFE}" presName="BalanceSpacing" presStyleCnt="0"/>
      <dgm:spPr/>
    </dgm:pt>
    <dgm:pt modelId="{BA2AD3AB-14B1-46C7-B336-F4561B08FA65}" type="pres">
      <dgm:prSet presAssocID="{3BBACFE4-B339-4BD4-86AD-67357D99DFFE}" presName="BalanceSpacing1" presStyleCnt="0"/>
      <dgm:spPr/>
    </dgm:pt>
    <dgm:pt modelId="{DE073D53-FFD3-4987-BFA8-BF65BF19F9FA}" type="pres">
      <dgm:prSet presAssocID="{A32DCECF-2938-4DFC-AC22-E976985B7C72}" presName="Accent1Text" presStyleLbl="node1" presStyleIdx="3" presStyleCnt="4"/>
      <dgm:spPr/>
    </dgm:pt>
  </dgm:ptLst>
  <dgm:cxnLst>
    <dgm:cxn modelId="{DF55C60C-990D-49B0-8C5A-62F929D66FCE}" type="presOf" srcId="{64FCF9F9-F75A-47BE-9BE6-68E214D3F021}" destId="{E478FE41-CC7C-40FC-BA22-86095435E4E3}" srcOrd="0" destOrd="0" presId="urn:microsoft.com/office/officeart/2008/layout/AlternatingHexagons"/>
    <dgm:cxn modelId="{5C35CB2D-938D-4DC4-9087-7B5952054EC0}" type="presOf" srcId="{3BBACFE4-B339-4BD4-86AD-67357D99DFFE}" destId="{9A692B14-4F99-4B37-ADD0-3E47F4548780}" srcOrd="0" destOrd="0" presId="urn:microsoft.com/office/officeart/2008/layout/AlternatingHexagons"/>
    <dgm:cxn modelId="{F0C10377-F970-4A7B-BE2F-E8A09A8069B8}" srcId="{C528E4DE-C8E2-4616-9945-5CCC7B097969}" destId="{3BBACFE4-B339-4BD4-86AD-67357D99DFFE}" srcOrd="1" destOrd="0" parTransId="{5064A0F8-4C12-4587-8D6D-C83F00FC20CB}" sibTransId="{A32DCECF-2938-4DFC-AC22-E976985B7C72}"/>
    <dgm:cxn modelId="{F11CDBDC-E602-42E2-9EA2-A75227ED84B4}" srcId="{C528E4DE-C8E2-4616-9945-5CCC7B097969}" destId="{64FCF9F9-F75A-47BE-9BE6-68E214D3F021}" srcOrd="0" destOrd="0" parTransId="{6D0C5912-1E54-4247-91A0-0077ADF1E600}" sibTransId="{0D9B4F6D-7A3E-4F1C-88E4-5CF505334F6A}"/>
    <dgm:cxn modelId="{AFF403ED-9ACF-4CB7-85FB-91BB47397BE1}" type="presOf" srcId="{A32DCECF-2938-4DFC-AC22-E976985B7C72}" destId="{DE073D53-FFD3-4987-BFA8-BF65BF19F9FA}" srcOrd="0" destOrd="0" presId="urn:microsoft.com/office/officeart/2008/layout/AlternatingHexagons"/>
    <dgm:cxn modelId="{00AF7BEF-92E3-497F-91A4-1B7FD6BF1458}" type="presOf" srcId="{0D9B4F6D-7A3E-4F1C-88E4-5CF505334F6A}" destId="{7F7C3881-DE43-44B1-BCCC-4240E6A698A4}" srcOrd="0" destOrd="0" presId="urn:microsoft.com/office/officeart/2008/layout/AlternatingHexagons"/>
    <dgm:cxn modelId="{117E5AF4-F1E8-4AAB-872A-E1F4853CD506}" type="presOf" srcId="{C528E4DE-C8E2-4616-9945-5CCC7B097969}" destId="{B61128CD-3009-45B7-A786-A0A4EFE09E6B}" srcOrd="0" destOrd="0" presId="urn:microsoft.com/office/officeart/2008/layout/AlternatingHexagons"/>
    <dgm:cxn modelId="{E7BF6E44-5C66-4E4E-9F43-8315C6455749}" type="presParOf" srcId="{B61128CD-3009-45B7-A786-A0A4EFE09E6B}" destId="{92F6575F-0C74-440B-AD01-CC131D3329F9}" srcOrd="0" destOrd="0" presId="urn:microsoft.com/office/officeart/2008/layout/AlternatingHexagons"/>
    <dgm:cxn modelId="{A3225D9F-4499-4426-A59C-1E6237AE8AA3}" type="presParOf" srcId="{92F6575F-0C74-440B-AD01-CC131D3329F9}" destId="{E478FE41-CC7C-40FC-BA22-86095435E4E3}" srcOrd="0" destOrd="0" presId="urn:microsoft.com/office/officeart/2008/layout/AlternatingHexagons"/>
    <dgm:cxn modelId="{4175B3A0-4C49-4F49-8E16-E03E9A00D099}" type="presParOf" srcId="{92F6575F-0C74-440B-AD01-CC131D3329F9}" destId="{FA6BB0A6-AA87-4318-AB29-E468D5AC18B8}" srcOrd="1" destOrd="0" presId="urn:microsoft.com/office/officeart/2008/layout/AlternatingHexagons"/>
    <dgm:cxn modelId="{E4660C8E-7B71-4E19-B287-7C9937347EF8}" type="presParOf" srcId="{92F6575F-0C74-440B-AD01-CC131D3329F9}" destId="{1D8AE996-C608-4FA7-8A6B-6DE257ED533C}" srcOrd="2" destOrd="0" presId="urn:microsoft.com/office/officeart/2008/layout/AlternatingHexagons"/>
    <dgm:cxn modelId="{F89F6345-31E9-43A5-8A14-EDE7B1CFA70B}" type="presParOf" srcId="{92F6575F-0C74-440B-AD01-CC131D3329F9}" destId="{65CAC577-037C-40DA-94D9-91BE4E0C3689}" srcOrd="3" destOrd="0" presId="urn:microsoft.com/office/officeart/2008/layout/AlternatingHexagons"/>
    <dgm:cxn modelId="{ED62F188-536C-490A-A487-0E2686D706C2}" type="presParOf" srcId="{92F6575F-0C74-440B-AD01-CC131D3329F9}" destId="{7F7C3881-DE43-44B1-BCCC-4240E6A698A4}" srcOrd="4" destOrd="0" presId="urn:microsoft.com/office/officeart/2008/layout/AlternatingHexagons"/>
    <dgm:cxn modelId="{633B6280-4769-4F78-9973-91BC6C40A805}" type="presParOf" srcId="{B61128CD-3009-45B7-A786-A0A4EFE09E6B}" destId="{EB7EAA56-B0D4-4EAF-B87C-3CD30829453F}" srcOrd="1" destOrd="0" presId="urn:microsoft.com/office/officeart/2008/layout/AlternatingHexagons"/>
    <dgm:cxn modelId="{5BEB8350-2A5F-44FE-A484-1E541777E831}" type="presParOf" srcId="{B61128CD-3009-45B7-A786-A0A4EFE09E6B}" destId="{F98430E7-B4FD-4A9A-AF21-10447F8D5DFD}" srcOrd="2" destOrd="0" presId="urn:microsoft.com/office/officeart/2008/layout/AlternatingHexagons"/>
    <dgm:cxn modelId="{E2FB59E9-1F43-493D-8BBC-9600F6F00A2B}" type="presParOf" srcId="{F98430E7-B4FD-4A9A-AF21-10447F8D5DFD}" destId="{9A692B14-4F99-4B37-ADD0-3E47F4548780}" srcOrd="0" destOrd="0" presId="urn:microsoft.com/office/officeart/2008/layout/AlternatingHexagons"/>
    <dgm:cxn modelId="{E6BDB5F7-65DE-4226-BA67-66A2D239138F}" type="presParOf" srcId="{F98430E7-B4FD-4A9A-AF21-10447F8D5DFD}" destId="{3929BBB3-AB67-4A21-B753-653FE2B7B7A1}" srcOrd="1" destOrd="0" presId="urn:microsoft.com/office/officeart/2008/layout/AlternatingHexagons"/>
    <dgm:cxn modelId="{1FC2704A-DDF4-40F5-AB55-EC96B754E5F6}" type="presParOf" srcId="{F98430E7-B4FD-4A9A-AF21-10447F8D5DFD}" destId="{8D1AAB0F-FE29-4FD6-9E1E-60146AB79B37}" srcOrd="2" destOrd="0" presId="urn:microsoft.com/office/officeart/2008/layout/AlternatingHexagons"/>
    <dgm:cxn modelId="{BB49041F-B9A3-4B5A-BABE-D4E1528CDCAE}" type="presParOf" srcId="{F98430E7-B4FD-4A9A-AF21-10447F8D5DFD}" destId="{BA2AD3AB-14B1-46C7-B336-F4561B08FA65}" srcOrd="3" destOrd="0" presId="urn:microsoft.com/office/officeart/2008/layout/AlternatingHexagons"/>
    <dgm:cxn modelId="{A20E15C7-1B1A-450E-B439-DB524E2C5A76}" type="presParOf" srcId="{F98430E7-B4FD-4A9A-AF21-10447F8D5DFD}" destId="{DE073D53-FFD3-4987-BFA8-BF65BF19F9F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B7785-95B1-47AC-A7A9-4A7F621B2C1B}">
      <dsp:nvSpPr>
        <dsp:cNvPr id="0" name=""/>
        <dsp:cNvSpPr/>
      </dsp:nvSpPr>
      <dsp:spPr>
        <a:xfrm>
          <a:off x="1900200" y="17071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769EF-EE76-4992-AD06-4969A842B534}">
      <dsp:nvSpPr>
        <dsp:cNvPr id="0" name=""/>
        <dsp:cNvSpPr/>
      </dsp:nvSpPr>
      <dsp:spPr>
        <a:xfrm>
          <a:off x="712199" y="258517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Aws S3</a:t>
          </a:r>
        </a:p>
      </dsp:txBody>
      <dsp:txXfrm>
        <a:off x="712199" y="2585179"/>
        <a:ext cx="4320000" cy="720000"/>
      </dsp:txXfrm>
    </dsp:sp>
    <dsp:sp modelId="{30CAA362-A6CE-4F11-89AB-8FD7C5CCB5C8}">
      <dsp:nvSpPr>
        <dsp:cNvPr id="0" name=""/>
        <dsp:cNvSpPr/>
      </dsp:nvSpPr>
      <dsp:spPr>
        <a:xfrm>
          <a:off x="6976200" y="17071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83E74-867F-4EA9-95D0-1F6283FD4DE4}">
      <dsp:nvSpPr>
        <dsp:cNvPr id="0" name=""/>
        <dsp:cNvSpPr/>
      </dsp:nvSpPr>
      <dsp:spPr>
        <a:xfrm>
          <a:off x="5788200" y="258517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Aws Cloud Front</a:t>
          </a:r>
        </a:p>
      </dsp:txBody>
      <dsp:txXfrm>
        <a:off x="5788200" y="258517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64725-0CAD-45FF-990F-96AAD82D3C2E}">
      <dsp:nvSpPr>
        <dsp:cNvPr id="0" name=""/>
        <dsp:cNvSpPr/>
      </dsp:nvSpPr>
      <dsp:spPr>
        <a:xfrm>
          <a:off x="0" y="891540"/>
          <a:ext cx="6096000" cy="1645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9ED14-26CD-4679-AD4F-FE0B3E2CBAD1}">
      <dsp:nvSpPr>
        <dsp:cNvPr id="0" name=""/>
        <dsp:cNvSpPr/>
      </dsp:nvSpPr>
      <dsp:spPr>
        <a:xfrm>
          <a:off x="497890" y="1261872"/>
          <a:ext cx="905256" cy="905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888F8-D3B2-495F-A000-EBC93B07B7C1}">
      <dsp:nvSpPr>
        <dsp:cNvPr id="0" name=""/>
        <dsp:cNvSpPr/>
      </dsp:nvSpPr>
      <dsp:spPr>
        <a:xfrm>
          <a:off x="1901037" y="891540"/>
          <a:ext cx="4194962" cy="16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174193" rIns="174193" bIns="174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Go to Aws S3</a:t>
          </a:r>
        </a:p>
      </dsp:txBody>
      <dsp:txXfrm>
        <a:off x="1901037" y="891540"/>
        <a:ext cx="4194962" cy="1645920"/>
      </dsp:txXfrm>
    </dsp:sp>
    <dsp:sp modelId="{39A7B7AB-6899-4315-8BF1-9B5FD95883AD}">
      <dsp:nvSpPr>
        <dsp:cNvPr id="0" name=""/>
        <dsp:cNvSpPr/>
      </dsp:nvSpPr>
      <dsp:spPr>
        <a:xfrm>
          <a:off x="0" y="2948940"/>
          <a:ext cx="6096000" cy="1645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5C287-413C-45C9-AA17-8D0360475274}">
      <dsp:nvSpPr>
        <dsp:cNvPr id="0" name=""/>
        <dsp:cNvSpPr/>
      </dsp:nvSpPr>
      <dsp:spPr>
        <a:xfrm>
          <a:off x="497890" y="3319272"/>
          <a:ext cx="905256" cy="9052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78CF8-373C-40BA-BC6A-11BB4744CA63}">
      <dsp:nvSpPr>
        <dsp:cNvPr id="0" name=""/>
        <dsp:cNvSpPr/>
      </dsp:nvSpPr>
      <dsp:spPr>
        <a:xfrm>
          <a:off x="1901037" y="2948940"/>
          <a:ext cx="4194962" cy="16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174193" rIns="174193" bIns="174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a Bucket with name “simple-music-app”</a:t>
          </a:r>
        </a:p>
      </dsp:txBody>
      <dsp:txXfrm>
        <a:off x="1901037" y="2948940"/>
        <a:ext cx="4194962" cy="1645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64725-0CAD-45FF-990F-96AAD82D3C2E}">
      <dsp:nvSpPr>
        <dsp:cNvPr id="0" name=""/>
        <dsp:cNvSpPr/>
      </dsp:nvSpPr>
      <dsp:spPr>
        <a:xfrm>
          <a:off x="0" y="891540"/>
          <a:ext cx="6096000" cy="1645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9ED14-26CD-4679-AD4F-FE0B3E2CBAD1}">
      <dsp:nvSpPr>
        <dsp:cNvPr id="0" name=""/>
        <dsp:cNvSpPr/>
      </dsp:nvSpPr>
      <dsp:spPr>
        <a:xfrm>
          <a:off x="497890" y="1261872"/>
          <a:ext cx="905256" cy="905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888F8-D3B2-495F-A000-EBC93B07B7C1}">
      <dsp:nvSpPr>
        <dsp:cNvPr id="0" name=""/>
        <dsp:cNvSpPr/>
      </dsp:nvSpPr>
      <dsp:spPr>
        <a:xfrm>
          <a:off x="1901037" y="891540"/>
          <a:ext cx="4194962" cy="16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174193" rIns="174193" bIns="174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Go to Aws Cloud front</a:t>
          </a:r>
        </a:p>
      </dsp:txBody>
      <dsp:txXfrm>
        <a:off x="1901037" y="891540"/>
        <a:ext cx="4194962" cy="1645920"/>
      </dsp:txXfrm>
    </dsp:sp>
    <dsp:sp modelId="{39A7B7AB-6899-4315-8BF1-9B5FD95883AD}">
      <dsp:nvSpPr>
        <dsp:cNvPr id="0" name=""/>
        <dsp:cNvSpPr/>
      </dsp:nvSpPr>
      <dsp:spPr>
        <a:xfrm>
          <a:off x="0" y="2948940"/>
          <a:ext cx="6096000" cy="1645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5C287-413C-45C9-AA17-8D0360475274}">
      <dsp:nvSpPr>
        <dsp:cNvPr id="0" name=""/>
        <dsp:cNvSpPr/>
      </dsp:nvSpPr>
      <dsp:spPr>
        <a:xfrm>
          <a:off x="497890" y="3319272"/>
          <a:ext cx="905256" cy="9052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78CF8-373C-40BA-BC6A-11BB4744CA63}">
      <dsp:nvSpPr>
        <dsp:cNvPr id="0" name=""/>
        <dsp:cNvSpPr/>
      </dsp:nvSpPr>
      <dsp:spPr>
        <a:xfrm>
          <a:off x="1901037" y="2948940"/>
          <a:ext cx="4194962" cy="164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93" tIns="174193" rIns="174193" bIns="174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a new Distribution</a:t>
          </a:r>
        </a:p>
      </dsp:txBody>
      <dsp:txXfrm>
        <a:off x="1901037" y="2948940"/>
        <a:ext cx="4194962" cy="1645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86A12-22DC-427D-8DB6-8A68F9310370}">
      <dsp:nvSpPr>
        <dsp:cNvPr id="0" name=""/>
        <dsp:cNvSpPr/>
      </dsp:nvSpPr>
      <dsp:spPr>
        <a:xfrm>
          <a:off x="0" y="580500"/>
          <a:ext cx="6096000" cy="208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First download some music files</a:t>
          </a:r>
        </a:p>
      </dsp:txBody>
      <dsp:txXfrm>
        <a:off x="101778" y="682278"/>
        <a:ext cx="5892444" cy="1881384"/>
      </dsp:txXfrm>
    </dsp:sp>
    <dsp:sp modelId="{6D765350-0D32-4DB0-991B-D3FA07819A42}">
      <dsp:nvSpPr>
        <dsp:cNvPr id="0" name=""/>
        <dsp:cNvSpPr/>
      </dsp:nvSpPr>
      <dsp:spPr>
        <a:xfrm>
          <a:off x="0" y="2820960"/>
          <a:ext cx="6096000" cy="2084940"/>
        </a:xfrm>
        <a:prstGeom prst="roundRect">
          <a:avLst/>
        </a:prstGeom>
        <a:solidFill>
          <a:schemeClr val="accent2">
            <a:hueOff val="-1484993"/>
            <a:satOff val="-334"/>
            <a:lumOff val="1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Import those music files into S3 bucket</a:t>
          </a:r>
        </a:p>
      </dsp:txBody>
      <dsp:txXfrm>
        <a:off x="101778" y="2922738"/>
        <a:ext cx="5892444" cy="18813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8FE41-CC7C-40FC-BA22-86095435E4E3}">
      <dsp:nvSpPr>
        <dsp:cNvPr id="0" name=""/>
        <dsp:cNvSpPr/>
      </dsp:nvSpPr>
      <dsp:spPr>
        <a:xfrm rot="5400000">
          <a:off x="2578269" y="1287949"/>
          <a:ext cx="1693333" cy="147320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 a new file name index.html </a:t>
          </a:r>
        </a:p>
      </dsp:txBody>
      <dsp:txXfrm rot="-5400000">
        <a:off x="2917909" y="1441761"/>
        <a:ext cx="1014052" cy="1165577"/>
      </dsp:txXfrm>
    </dsp:sp>
    <dsp:sp modelId="{FA6BB0A6-AA87-4318-AB29-E468D5AC18B8}">
      <dsp:nvSpPr>
        <dsp:cNvPr id="0" name=""/>
        <dsp:cNvSpPr/>
      </dsp:nvSpPr>
      <dsp:spPr>
        <a:xfrm>
          <a:off x="4206240" y="1516549"/>
          <a:ext cx="188976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7C3881-DE43-44B1-BCCC-4240E6A698A4}">
      <dsp:nvSpPr>
        <dsp:cNvPr id="0" name=""/>
        <dsp:cNvSpPr/>
      </dsp:nvSpPr>
      <dsp:spPr>
        <a:xfrm rot="5400000">
          <a:off x="987213" y="1287949"/>
          <a:ext cx="1693333" cy="147320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326853" y="1441761"/>
        <a:ext cx="1014052" cy="1165577"/>
      </dsp:txXfrm>
    </dsp:sp>
    <dsp:sp modelId="{9A692B14-4F99-4B37-ADD0-3E47F4548780}">
      <dsp:nvSpPr>
        <dsp:cNvPr id="0" name=""/>
        <dsp:cNvSpPr/>
      </dsp:nvSpPr>
      <dsp:spPr>
        <a:xfrm rot="5400000">
          <a:off x="1779693" y="2725250"/>
          <a:ext cx="1693333" cy="147320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And write code and upload it into AWS s3</a:t>
          </a:r>
        </a:p>
      </dsp:txBody>
      <dsp:txXfrm rot="-5400000">
        <a:off x="2119333" y="2879062"/>
        <a:ext cx="1014052" cy="1165577"/>
      </dsp:txXfrm>
    </dsp:sp>
    <dsp:sp modelId="{3929BBB3-AB67-4A21-B753-653FE2B7B7A1}">
      <dsp:nvSpPr>
        <dsp:cNvPr id="0" name=""/>
        <dsp:cNvSpPr/>
      </dsp:nvSpPr>
      <dsp:spPr>
        <a:xfrm>
          <a:off x="0" y="2953850"/>
          <a:ext cx="18288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73D53-FFD3-4987-BFA8-BF65BF19F9FA}">
      <dsp:nvSpPr>
        <dsp:cNvPr id="0" name=""/>
        <dsp:cNvSpPr/>
      </dsp:nvSpPr>
      <dsp:spPr>
        <a:xfrm rot="5400000">
          <a:off x="3370749" y="2725250"/>
          <a:ext cx="1693333" cy="147320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710389" y="2879062"/>
        <a:ext cx="1014052" cy="1165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6/15/2024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6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6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0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15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4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5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5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1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3uq9aq1mr26xh.cloudfront.net/Index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3uq9aq1mr26xh.cloudfront.ne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642132-805A-497E-9C84-8D6774339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7F1DA-407F-41FD-AC0F-D9CAD1187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8A41F-36EE-68B6-D169-B6D2BE7A1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1579" y="1488058"/>
            <a:ext cx="3776933" cy="2186796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 Serverless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App</a:t>
            </a: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4DF431A-B01F-1E7C-2FF4-80956C261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6" r="17138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70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93F69-902A-78F8-AB38-5030BA895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EF205-ECDC-794B-C927-3B4FF3A11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50352-0737-D86F-153A-C05590DF9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73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14136-F339-70E8-0E58-42B912EB3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3D859E-94AA-E231-7E4E-FCAD9D7F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Step 3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2747DA0-1195-35F2-A6A0-3A8484679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79774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08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AB59E-DE8D-2EBA-479C-3F28DFC5D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36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B54DC-D95A-EE28-A96F-3F2C24984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4B890-67FA-E93B-7AFF-520F1F0A5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5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9CCA8-7982-46BA-9C7C-0C1D6FC5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Step 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22123-088F-B60B-2ECA-484B6F8B3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>
            <a:normAutofit/>
          </a:bodyPr>
          <a:lstStyle/>
          <a:p>
            <a:r>
              <a:rPr lang="en-US" dirty="0"/>
              <a:t>Check whether the music is playing or not using cloud front Distribution domain name</a:t>
            </a:r>
          </a:p>
          <a:p>
            <a:endParaRPr lang="en-US" dirty="0"/>
          </a:p>
        </p:txBody>
      </p:sp>
      <p:pic>
        <p:nvPicPr>
          <p:cNvPr id="5" name="Picture 4" descr="Floating paper clouds">
            <a:extLst>
              <a:ext uri="{FF2B5EF4-FFF2-40B4-BE49-F238E27FC236}">
                <a16:creationId xmlns:a16="http://schemas.microsoft.com/office/drawing/2014/main" id="{D18AE61A-9D3C-68A9-B80E-1A8A4B1DC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5" r="24171" b="-1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2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B3ED1-9C12-4F7D-73C4-600376F67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8E646A7-D148-4320-A501-0291AA7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10820400" cy="13716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9D9E8-6458-2ECF-4FC0-85C77974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045" y="947223"/>
            <a:ext cx="9394874" cy="92846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SERVICES USED FOR THE PROJECT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067356D-2D57-A73D-6F1F-AFAC44880B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425052"/>
              </p:ext>
            </p:extLst>
          </p:nvPr>
        </p:nvGraphicFramePr>
        <p:xfrm>
          <a:off x="685800" y="2825704"/>
          <a:ext cx="10820400" cy="347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878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CDC19A-492F-96D8-12FA-D0CE2311D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8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83CB0-3E06-74BF-C32E-DB3043E7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Step 5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C13D07-4EB0-A63B-8026-FB031F38E7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845752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1477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A61F7-32AE-D2BB-3875-2F320A3AF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3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1C477-D65C-2AAA-6270-D7FEEC5E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Final output</a:t>
            </a:r>
          </a:p>
        </p:txBody>
      </p:sp>
    </p:spTree>
    <p:extLst>
      <p:ext uri="{BB962C8B-B14F-4D97-AF65-F5344CB8AC3E}">
        <p14:creationId xmlns:p14="http://schemas.microsoft.com/office/powerpoint/2010/main" val="1266355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089B-B101-4554-8C30-7ADB52AFA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1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9D64-0714-563F-F7C8-359C50206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53"/>
          <a:stretch/>
        </p:blipFill>
        <p:spPr>
          <a:xfrm>
            <a:off x="683489" y="2746424"/>
            <a:ext cx="6096000" cy="136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09AA2-5768-92DA-A2F1-D6478BA5EB08}"/>
              </a:ext>
            </a:extLst>
          </p:cNvPr>
          <p:cNvSpPr txBox="1"/>
          <p:nvPr/>
        </p:nvSpPr>
        <p:spPr>
          <a:xfrm>
            <a:off x="8115301" y="1814732"/>
            <a:ext cx="3390899" cy="450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hlinkClick r:id="rId3"/>
              </a:rPr>
              <a:t>https://d3uq9aq1mr26xh.cloudfront.net/Index.html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indent="-228600"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hlinkClick r:id="rId4"/>
              </a:rPr>
              <a:t>https://d3uq9aq1mr26xh.cloudfront.net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 this part is from cloud front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indent="-228600"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Index.html </a:t>
            </a:r>
            <a:r>
              <a:rPr lang="en-US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 this part is from AWS S3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8719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1C517-1156-A376-9E4D-C3F18C0D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0871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73243-DB7A-91E5-FAA9-C806834A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Step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F5C0C9-73A9-3C51-21EA-43EAC69E0C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0323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260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CEDC7-C605-3ED5-242D-0002B67F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17EF2-E5E8-4BD7-809A-3656ADE3C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2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BF27F-D9D2-0597-145C-31AD7B65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3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9950A-0B9C-DE9B-76C0-302786DA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54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73243-DB7A-91E5-FAA9-C806834A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Step 2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F5C0C9-73A9-3C51-21EA-43EAC69E0C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391023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68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8CA95-DB9F-5F3E-42A7-2050F4355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1956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129</Words>
  <Application>Microsoft Office PowerPoint</Application>
  <PresentationFormat>Widescreen</PresentationFormat>
  <Paragraphs>23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ClassicFrameVTI</vt:lpstr>
      <vt:lpstr>Building A Serverless Music App</vt:lpstr>
      <vt:lpstr>SERVICES USED FOR THE PROJECT</vt:lpstr>
      <vt:lpstr>Step 1</vt:lpstr>
      <vt:lpstr>PowerPoint Presentation</vt:lpstr>
      <vt:lpstr>PowerPoint Presentation</vt:lpstr>
      <vt:lpstr>PowerPoint Presentation</vt:lpstr>
      <vt:lpstr>PowerPoint Presentation</vt:lpstr>
      <vt:lpstr>Step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</vt:lpstr>
      <vt:lpstr>PowerPoint Presentation</vt:lpstr>
      <vt:lpstr>PowerPoint Presentation</vt:lpstr>
      <vt:lpstr>PowerPoint Presentation</vt:lpstr>
      <vt:lpstr>Step 4</vt:lpstr>
      <vt:lpstr>PowerPoint Presentation</vt:lpstr>
      <vt:lpstr>PowerPoint Presentation</vt:lpstr>
      <vt:lpstr>Step 5</vt:lpstr>
      <vt:lpstr>PowerPoint Presentation</vt:lpstr>
      <vt:lpstr>Final output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Serverless Music App</dc:title>
  <dc:creator>MORISETTY VAIBHAVA LAKSHMI</dc:creator>
  <cp:lastModifiedBy>MORISETTY VAIBHAVA LAKSHMI</cp:lastModifiedBy>
  <cp:revision>13</cp:revision>
  <dcterms:created xsi:type="dcterms:W3CDTF">2023-03-29T13:47:22Z</dcterms:created>
  <dcterms:modified xsi:type="dcterms:W3CDTF">2024-06-15T16:57:20Z</dcterms:modified>
</cp:coreProperties>
</file>